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21/11/2019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err="1" smtClean="0"/>
              <a:t>Climate</a:t>
            </a:r>
            <a:r>
              <a:rPr lang="es-CL" dirty="0" smtClean="0"/>
              <a:t> </a:t>
            </a:r>
            <a:r>
              <a:rPr lang="es-CL" dirty="0" err="1" smtClean="0"/>
              <a:t>change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 descr="C:\Users\Samsung\Desktop\Harvard-scientist-We-have-5-years-to-mitigate-the-worst-of-climate-change-730x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6" y="620688"/>
            <a:ext cx="4927947" cy="2767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225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What</a:t>
            </a:r>
            <a:r>
              <a:rPr lang="es-CL" dirty="0" smtClean="0"/>
              <a:t> </a:t>
            </a:r>
            <a:r>
              <a:rPr lang="es-CL" dirty="0" err="1" smtClean="0"/>
              <a:t>is</a:t>
            </a:r>
            <a:r>
              <a:rPr lang="es-CL" dirty="0" smtClean="0"/>
              <a:t> </a:t>
            </a:r>
            <a:r>
              <a:rPr lang="es-CL" dirty="0" err="1" smtClean="0"/>
              <a:t>climate</a:t>
            </a:r>
            <a:r>
              <a:rPr lang="es-CL" dirty="0" smtClean="0"/>
              <a:t> </a:t>
            </a:r>
            <a:r>
              <a:rPr lang="es-CL" dirty="0" err="1" smtClean="0"/>
              <a:t>change</a:t>
            </a:r>
            <a:r>
              <a:rPr lang="es-CL" dirty="0" smtClean="0"/>
              <a:t>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Climate change is </a:t>
            </a:r>
            <a:r>
              <a:rPr lang="en-US" dirty="0" smtClean="0"/>
              <a:t>a </a:t>
            </a:r>
            <a:r>
              <a:rPr lang="en-US" dirty="0"/>
              <a:t>change in Earth's climate. This could be a change in Earth's usual temperature.</a:t>
            </a:r>
            <a:endParaRPr lang="es-ES" dirty="0"/>
          </a:p>
        </p:txBody>
      </p:sp>
      <p:pic>
        <p:nvPicPr>
          <p:cNvPr id="2050" name="Picture 2" descr="C:\Users\Samsung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31" y="3573016"/>
            <a:ext cx="6437110" cy="2842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818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What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climate</a:t>
            </a:r>
            <a:r>
              <a:rPr lang="es-CL" dirty="0"/>
              <a:t> </a:t>
            </a:r>
            <a:r>
              <a:rPr lang="es-CL" dirty="0" err="1"/>
              <a:t>change</a:t>
            </a:r>
            <a:r>
              <a:rPr lang="es-CL" dirty="0"/>
              <a:t>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Climate change is also a change in Earth's climate. This could be a change in Earth's usual temperature.</a:t>
            </a:r>
            <a:endParaRPr lang="es-ES" dirty="0"/>
          </a:p>
        </p:txBody>
      </p:sp>
      <p:pic>
        <p:nvPicPr>
          <p:cNvPr id="3074" name="Picture 2" descr="C:\Users\Samsung\Desktop\índi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924" y="3166014"/>
            <a:ext cx="6706443" cy="3290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278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err="1" smtClean="0"/>
              <a:t>What</a:t>
            </a:r>
            <a:r>
              <a:rPr lang="es-CL" dirty="0" smtClean="0"/>
              <a:t> produces </a:t>
            </a:r>
            <a:r>
              <a:rPr lang="es-CL" dirty="0" err="1" smtClean="0"/>
              <a:t>climate</a:t>
            </a:r>
            <a:r>
              <a:rPr lang="es-CL" dirty="0" smtClean="0"/>
              <a:t> </a:t>
            </a:r>
            <a:r>
              <a:rPr lang="es-CL" dirty="0" err="1" smtClean="0"/>
              <a:t>to</a:t>
            </a:r>
            <a:r>
              <a:rPr lang="es-CL" dirty="0" smtClean="0"/>
              <a:t> </a:t>
            </a:r>
            <a:r>
              <a:rPr lang="es-CL" dirty="0" err="1" smtClean="0"/>
              <a:t>change</a:t>
            </a:r>
            <a:r>
              <a:rPr lang="es-CL" dirty="0" smtClean="0"/>
              <a:t>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098" name="Picture 2" descr="C:\Users\Samsung\Desktop\fsdfd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14726"/>
            <a:ext cx="5688632" cy="4377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370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err="1"/>
              <a:t>What</a:t>
            </a:r>
            <a:r>
              <a:rPr lang="es-CL" dirty="0"/>
              <a:t> produces </a:t>
            </a:r>
            <a:r>
              <a:rPr lang="es-CL" dirty="0" err="1"/>
              <a:t>climate</a:t>
            </a:r>
            <a:r>
              <a:rPr lang="es-CL" dirty="0"/>
              <a:t> </a:t>
            </a:r>
            <a:r>
              <a:rPr lang="es-CL" dirty="0" err="1" smtClean="0"/>
              <a:t>to</a:t>
            </a:r>
            <a:r>
              <a:rPr lang="es-CL" dirty="0" smtClean="0"/>
              <a:t> </a:t>
            </a:r>
            <a:r>
              <a:rPr lang="es-CL" dirty="0" err="1" smtClean="0"/>
              <a:t>change</a:t>
            </a:r>
            <a:r>
              <a:rPr lang="es-CL" dirty="0"/>
              <a:t>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Many things can cause climate to </a:t>
            </a:r>
            <a:r>
              <a:rPr lang="en-US" dirty="0" smtClean="0"/>
              <a:t>change.</a:t>
            </a:r>
          </a:p>
          <a:p>
            <a:pPr lvl="1"/>
            <a:r>
              <a:rPr lang="en-US" dirty="0" smtClean="0"/>
              <a:t>Earth's </a:t>
            </a:r>
            <a:r>
              <a:rPr lang="en-US" dirty="0"/>
              <a:t>distance from the sun can change. 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sun can send out more or less energy. </a:t>
            </a:r>
            <a:endParaRPr lang="en-US" dirty="0" smtClean="0"/>
          </a:p>
          <a:p>
            <a:pPr lvl="1"/>
            <a:r>
              <a:rPr lang="en-US" dirty="0" smtClean="0"/>
              <a:t>Oceans </a:t>
            </a:r>
            <a:r>
              <a:rPr lang="en-US" dirty="0"/>
              <a:t>can change. </a:t>
            </a:r>
            <a:endParaRPr lang="en-US" dirty="0" smtClean="0"/>
          </a:p>
          <a:p>
            <a:pPr lvl="1"/>
            <a:r>
              <a:rPr lang="en-US" dirty="0" smtClean="0"/>
              <a:t>When </a:t>
            </a:r>
            <a:r>
              <a:rPr lang="en-US" dirty="0"/>
              <a:t>a volcano erupts, it can change our climate.</a:t>
            </a:r>
          </a:p>
          <a:p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scientists say that humans can change climate too. </a:t>
            </a:r>
            <a:endParaRPr lang="en-US" dirty="0" smtClean="0"/>
          </a:p>
          <a:p>
            <a:pPr lvl="1"/>
            <a:r>
              <a:rPr lang="en-US" dirty="0" smtClean="0"/>
              <a:t>People </a:t>
            </a:r>
            <a:r>
              <a:rPr lang="en-US" dirty="0"/>
              <a:t>drive cars. </a:t>
            </a:r>
          </a:p>
          <a:p>
            <a:pPr lvl="1"/>
            <a:r>
              <a:rPr lang="en-US" dirty="0" smtClean="0"/>
              <a:t>People </a:t>
            </a:r>
            <a:r>
              <a:rPr lang="en-US" dirty="0"/>
              <a:t>heat and cool their houses. People cook food. 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urning </a:t>
            </a:r>
            <a:r>
              <a:rPr lang="en-US" dirty="0"/>
              <a:t>coal, oil and gas. </a:t>
            </a:r>
          </a:p>
          <a:p>
            <a:pPr marL="448056" lvl="1" indent="0">
              <a:buNone/>
            </a:pPr>
            <a:r>
              <a:rPr lang="en-US" dirty="0" smtClean="0"/>
              <a:t>Burning </a:t>
            </a:r>
            <a:r>
              <a:rPr lang="en-US" dirty="0"/>
              <a:t>these things puts gases into the air. The gases cause the air to heat up. This can change the climate of a place. It also can change Earth's climate.</a:t>
            </a:r>
          </a:p>
          <a:p>
            <a:pPr marL="36576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9612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Watch the video and answer the following questions.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alternatives to prevent climate change named in the video?</a:t>
            </a:r>
          </a:p>
          <a:p>
            <a:endParaRPr lang="en-US" dirty="0" smtClean="0"/>
          </a:p>
          <a:p>
            <a:pPr marL="36576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many time did you listen the word «if»?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129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Create sentences with the alternatives named in the video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sentences with the alternatives named in the video using the first conditional.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983631"/>
      </p:ext>
    </p:extLst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</TotalTime>
  <Words>225</Words>
  <Application>Microsoft Office PowerPoint</Application>
  <PresentationFormat>Presentación en pantalla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Técnico</vt:lpstr>
      <vt:lpstr>Climate change</vt:lpstr>
      <vt:lpstr>What is climate change?</vt:lpstr>
      <vt:lpstr>What is climate change?</vt:lpstr>
      <vt:lpstr>What produces climate to change?</vt:lpstr>
      <vt:lpstr>What produces climate to change?</vt:lpstr>
      <vt:lpstr>Watch the video and answer the following questions.</vt:lpstr>
      <vt:lpstr>Create sentences with the alternatives named in the video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</dc:title>
  <dc:creator>Samsung</dc:creator>
  <cp:lastModifiedBy>Samsung</cp:lastModifiedBy>
  <cp:revision>3</cp:revision>
  <dcterms:created xsi:type="dcterms:W3CDTF">2019-10-17T15:24:07Z</dcterms:created>
  <dcterms:modified xsi:type="dcterms:W3CDTF">2019-11-21T17:02:01Z</dcterms:modified>
</cp:coreProperties>
</file>